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290" r:id="rId19"/>
    <p:sldId id="291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88" r:id="rId30"/>
    <p:sldId id="293" r:id="rId31"/>
    <p:sldId id="294" r:id="rId32"/>
    <p:sldId id="296" r:id="rId33"/>
    <p:sldId id="298" r:id="rId34"/>
    <p:sldId id="320" r:id="rId35"/>
    <p:sldId id="321" r:id="rId36"/>
    <p:sldId id="299" r:id="rId37"/>
    <p:sldId id="302" r:id="rId38"/>
    <p:sldId id="323" r:id="rId39"/>
    <p:sldId id="322" r:id="rId40"/>
    <p:sldId id="319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4" r:id="rId57"/>
    <p:sldId id="325" r:id="rId58"/>
    <p:sldId id="32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79" autoAdjust="0"/>
    <p:restoredTop sz="94640" autoAdjust="0"/>
  </p:normalViewPr>
  <p:slideViewPr>
    <p:cSldViewPr>
      <p:cViewPr>
        <p:scale>
          <a:sx n="66" d="100"/>
          <a:sy n="66" d="100"/>
        </p:scale>
        <p:origin x="-153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C1D5971-CEE7-4237-A25D-5512E74D5D26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9D53978A-2FA3-4901-A35F-D621815CB6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20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71B35-4422-4D1E-A187-1ABF212BC481}" type="datetimeFigureOut">
              <a:rPr lang="en-US" smtClean="0"/>
              <a:pPr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1B0C1-10E0-4478-BC81-AED18C20D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100" y="428604"/>
            <a:ext cx="735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Vedic Vastu Shastra ( Indian Architecture )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 Online Program, 6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to 11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b="1" dirty="0" smtClean="0">
                <a:solidFill>
                  <a:srgbClr val="FF0000"/>
                </a:solidFill>
              </a:rPr>
              <a:t>  2020</a:t>
            </a:r>
            <a:endParaRPr lang="en-US" sz="2400" b="1" dirty="0"/>
          </a:p>
        </p:txBody>
      </p:sp>
      <p:pic>
        <p:nvPicPr>
          <p:cNvPr id="6" name="Picture 5" descr="43ea90015453a0350761c000cdb6cf67.jpg"/>
          <p:cNvPicPr>
            <a:picLocks noChangeAspect="1"/>
          </p:cNvPicPr>
          <p:nvPr/>
        </p:nvPicPr>
        <p:blipFill>
          <a:blip r:embed="rId3"/>
          <a:srcRect t="12964" b="3528"/>
          <a:stretch>
            <a:fillRect/>
          </a:stretch>
        </p:blipFill>
        <p:spPr>
          <a:xfrm>
            <a:off x="2523186" y="1214422"/>
            <a:ext cx="4334830" cy="4786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271e3f67-2ad5-4f67-9737-07ebbbd08215.JPG"/>
          <p:cNvPicPr>
            <a:picLocks noChangeAspect="1"/>
          </p:cNvPicPr>
          <p:nvPr/>
        </p:nvPicPr>
        <p:blipFill>
          <a:blip r:embed="rId3"/>
          <a:srcRect l="4166" t="2670" r="7291" b="3883"/>
          <a:stretch>
            <a:fillRect/>
          </a:stretch>
        </p:blipFill>
        <p:spPr>
          <a:xfrm>
            <a:off x="1714480" y="71414"/>
            <a:ext cx="7143768" cy="5953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382a742b-36d0-460b-ab4d-9256b7e2a389.JPG"/>
          <p:cNvPicPr>
            <a:picLocks noChangeAspect="1"/>
          </p:cNvPicPr>
          <p:nvPr/>
        </p:nvPicPr>
        <p:blipFill>
          <a:blip r:embed="rId3"/>
          <a:srcRect l="12154" t="6250" r="12154" b="3125"/>
          <a:stretch>
            <a:fillRect/>
          </a:stretch>
        </p:blipFill>
        <p:spPr>
          <a:xfrm>
            <a:off x="3707354" y="71414"/>
            <a:ext cx="1793340" cy="600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262.jpg"/>
          <p:cNvPicPr>
            <a:picLocks noChangeAspect="1"/>
          </p:cNvPicPr>
          <p:nvPr/>
        </p:nvPicPr>
        <p:blipFill>
          <a:blip r:embed="rId3" cstate="print"/>
          <a:srcRect l="10024" t="3125" b="8333"/>
          <a:stretch>
            <a:fillRect/>
          </a:stretch>
        </p:blipFill>
        <p:spPr>
          <a:xfrm>
            <a:off x="2462573" y="142852"/>
            <a:ext cx="5824203" cy="5788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590.jpg"/>
          <p:cNvPicPr>
            <a:picLocks noChangeAspect="1"/>
          </p:cNvPicPr>
          <p:nvPr/>
        </p:nvPicPr>
        <p:blipFill>
          <a:blip r:embed="rId3" cstate="print"/>
          <a:srcRect t="5698" b="7692"/>
          <a:stretch>
            <a:fillRect/>
          </a:stretch>
        </p:blipFill>
        <p:spPr>
          <a:xfrm>
            <a:off x="571472" y="142852"/>
            <a:ext cx="8358214" cy="54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934.jpg"/>
          <p:cNvPicPr>
            <a:picLocks noChangeAspect="1"/>
          </p:cNvPicPr>
          <p:nvPr/>
        </p:nvPicPr>
        <p:blipFill>
          <a:blip r:embed="rId3" cstate="print"/>
          <a:srcRect l="12500" b="3125"/>
          <a:stretch>
            <a:fillRect/>
          </a:stretch>
        </p:blipFill>
        <p:spPr>
          <a:xfrm>
            <a:off x="1500198" y="116087"/>
            <a:ext cx="7500958" cy="5813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9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07157"/>
            <a:ext cx="7858148" cy="5893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21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14256"/>
            <a:ext cx="5881712" cy="5615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2180.jpg"/>
          <p:cNvPicPr>
            <a:picLocks noChangeAspect="1"/>
          </p:cNvPicPr>
          <p:nvPr/>
        </p:nvPicPr>
        <p:blipFill>
          <a:blip r:embed="rId3"/>
          <a:srcRect l="8758" r="11405"/>
          <a:stretch>
            <a:fillRect/>
          </a:stretch>
        </p:blipFill>
        <p:spPr>
          <a:xfrm>
            <a:off x="2143108" y="236960"/>
            <a:ext cx="6000792" cy="569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2884.jpg"/>
          <p:cNvPicPr>
            <a:picLocks noChangeAspect="1"/>
          </p:cNvPicPr>
          <p:nvPr/>
        </p:nvPicPr>
        <p:blipFill>
          <a:blip r:embed="rId3"/>
          <a:srcRect l="2392" r="8612"/>
          <a:stretch>
            <a:fillRect/>
          </a:stretch>
        </p:blipFill>
        <p:spPr>
          <a:xfrm>
            <a:off x="2786050" y="27790"/>
            <a:ext cx="4429156" cy="5989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09-22-10-18-05.jpg"/>
          <p:cNvPicPr>
            <a:picLocks noChangeAspect="1"/>
          </p:cNvPicPr>
          <p:nvPr/>
        </p:nvPicPr>
        <p:blipFill>
          <a:blip r:embed="rId3"/>
          <a:srcRect l="14568" t="17708" r="10839" b="39583"/>
          <a:stretch>
            <a:fillRect/>
          </a:stretch>
        </p:blipFill>
        <p:spPr>
          <a:xfrm>
            <a:off x="3214678" y="1214421"/>
            <a:ext cx="3929090" cy="402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B3E581-4BED-4CD9-BE2E-BDFB37BD2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950"/>
          <a:stretch>
            <a:fillRect/>
          </a:stretch>
        </p:blipFill>
        <p:spPr>
          <a:xfrm>
            <a:off x="1456879" y="146653"/>
            <a:ext cx="7544277" cy="557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10-29-19-46-23.jpg"/>
          <p:cNvPicPr>
            <a:picLocks noChangeAspect="1"/>
          </p:cNvPicPr>
          <p:nvPr/>
        </p:nvPicPr>
        <p:blipFill>
          <a:blip r:embed="rId3"/>
          <a:srcRect t="18750" b="17708"/>
          <a:stretch>
            <a:fillRect/>
          </a:stretch>
        </p:blipFill>
        <p:spPr>
          <a:xfrm>
            <a:off x="2571772" y="1285860"/>
            <a:ext cx="5143500" cy="4357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10-29-19-46-27.jpg"/>
          <p:cNvPicPr>
            <a:picLocks noChangeAspect="1"/>
          </p:cNvPicPr>
          <p:nvPr/>
        </p:nvPicPr>
        <p:blipFill>
          <a:blip r:embed="rId3"/>
          <a:srcRect t="13541" r="4166" b="14583"/>
          <a:stretch>
            <a:fillRect/>
          </a:stretch>
        </p:blipFill>
        <p:spPr>
          <a:xfrm>
            <a:off x="2928944" y="714356"/>
            <a:ext cx="4929204" cy="4929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11-01-15-34-17.jpg"/>
          <p:cNvPicPr>
            <a:picLocks noChangeAspect="1"/>
          </p:cNvPicPr>
          <p:nvPr/>
        </p:nvPicPr>
        <p:blipFill>
          <a:blip r:embed="rId3"/>
          <a:srcRect r="4356" b="5208"/>
          <a:stretch>
            <a:fillRect/>
          </a:stretch>
        </p:blipFill>
        <p:spPr>
          <a:xfrm>
            <a:off x="2200312" y="71414"/>
            <a:ext cx="6015026" cy="593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11-30-15-11-29.jpg"/>
          <p:cNvPicPr>
            <a:picLocks noChangeAspect="1"/>
          </p:cNvPicPr>
          <p:nvPr/>
        </p:nvPicPr>
        <p:blipFill>
          <a:blip r:embed="rId3"/>
          <a:srcRect t="14844" b="9570"/>
          <a:stretch>
            <a:fillRect/>
          </a:stretch>
        </p:blipFill>
        <p:spPr>
          <a:xfrm>
            <a:off x="2357422" y="271829"/>
            <a:ext cx="6466509" cy="5586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7" name="Picture 6" descr="PHOTO-2019-12-11-11-59-39.jpg"/>
          <p:cNvPicPr>
            <a:picLocks noChangeAspect="1"/>
          </p:cNvPicPr>
          <p:nvPr/>
        </p:nvPicPr>
        <p:blipFill>
          <a:blip r:embed="rId3"/>
          <a:srcRect l="8547" t="2279" r="60683" b="5413"/>
          <a:stretch>
            <a:fillRect/>
          </a:stretch>
        </p:blipFill>
        <p:spPr>
          <a:xfrm>
            <a:off x="4214810" y="142852"/>
            <a:ext cx="2571768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PHOTO-2019-02-03-12-07-23.jpg"/>
          <p:cNvPicPr>
            <a:picLocks noChangeAspect="1"/>
          </p:cNvPicPr>
          <p:nvPr/>
        </p:nvPicPr>
        <p:blipFill>
          <a:blip r:embed="rId3"/>
          <a:srcRect l="26562" t="23606" r="25625"/>
          <a:stretch>
            <a:fillRect/>
          </a:stretch>
        </p:blipFill>
        <p:spPr>
          <a:xfrm>
            <a:off x="3071802" y="98500"/>
            <a:ext cx="4357718" cy="5935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86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92d037f7-8666-4104-bd16-26021f5258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18" y="0"/>
            <a:ext cx="381476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b52572a4-8b86-4518-84c1-6f61c823c5d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452437"/>
            <a:ext cx="6381750" cy="595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86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12" y="0"/>
            <a:ext cx="684557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1e278865-d923-49c8-8602-9cfbf7d24a66.JPG"/>
          <p:cNvPicPr>
            <a:picLocks noChangeAspect="1"/>
          </p:cNvPicPr>
          <p:nvPr/>
        </p:nvPicPr>
        <p:blipFill>
          <a:blip r:embed="rId3"/>
          <a:srcRect b="16666"/>
          <a:stretch>
            <a:fillRect/>
          </a:stretch>
        </p:blipFill>
        <p:spPr>
          <a:xfrm>
            <a:off x="3286143" y="214314"/>
            <a:ext cx="3857625" cy="5715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Vyankate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body chakra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70" y="123913"/>
            <a:ext cx="5843178" cy="5876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crown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142852"/>
            <a:ext cx="5857916" cy="5857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20" y="2071678"/>
            <a:ext cx="171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CROWN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brow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80" y="1250140"/>
            <a:ext cx="7215237" cy="36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2" y="357166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BROW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throa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142852"/>
            <a:ext cx="5786478" cy="5786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20" y="1643050"/>
            <a:ext cx="207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THROAT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hear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71414"/>
            <a:ext cx="5929354" cy="5929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282" y="1785926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HEART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solar plexu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214290"/>
            <a:ext cx="5715040" cy="5715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71612"/>
            <a:ext cx="2428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SOLAR PLEXUS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sacral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42852"/>
            <a:ext cx="5857916" cy="5857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44" y="1857364"/>
            <a:ext cx="2143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SACRAL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bas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142852"/>
            <a:ext cx="5786478" cy="5786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282" y="1857364"/>
            <a:ext cx="207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BASE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human body and chakra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41332"/>
            <a:ext cx="5915052" cy="571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32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536021" y="821541"/>
            <a:ext cx="6000760" cy="450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HINDU-SYMBOL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39" y="264446"/>
            <a:ext cx="5791899" cy="5664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Lakshm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40" y="124635"/>
            <a:ext cx="5846898" cy="5876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214290"/>
            <a:ext cx="5715040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42852"/>
            <a:ext cx="5715040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214290"/>
            <a:ext cx="5643602" cy="564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42852"/>
            <a:ext cx="5715040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50" y="142842"/>
            <a:ext cx="5715050" cy="571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HeaderShriYan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285728"/>
            <a:ext cx="5572164" cy="5572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Mahavidya1Dhumava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23" y="182142"/>
            <a:ext cx="5761015" cy="581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Mahavidya2Dur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828" y="101774"/>
            <a:ext cx="5699510" cy="5898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-0250.jpg"/>
          <p:cNvPicPr>
            <a:picLocks noChangeAspect="1"/>
          </p:cNvPicPr>
          <p:nvPr/>
        </p:nvPicPr>
        <p:blipFill>
          <a:blip r:embed="rId3" cstate="print"/>
          <a:srcRect l="12500" t="8333" r="10156"/>
          <a:stretch>
            <a:fillRect/>
          </a:stretch>
        </p:blipFill>
        <p:spPr>
          <a:xfrm rot="5400000">
            <a:off x="1905005" y="404815"/>
            <a:ext cx="6000768" cy="5334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Mahavidya3Gane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64" y="174285"/>
            <a:ext cx="5933036" cy="5755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Mahavidya4Kal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414" y="104990"/>
            <a:ext cx="5883172" cy="5824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MandalaMahavidya6S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445" y="102846"/>
            <a:ext cx="6080331" cy="5897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_03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142852"/>
            <a:ext cx="5786478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_067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71414"/>
            <a:ext cx="7715304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_E1194.JPG"/>
          <p:cNvPicPr>
            <a:picLocks noChangeAspect="1"/>
          </p:cNvPicPr>
          <p:nvPr/>
        </p:nvPicPr>
        <p:blipFill>
          <a:blip r:embed="rId3"/>
          <a:srcRect b="4958"/>
          <a:stretch>
            <a:fillRect/>
          </a:stretch>
        </p:blipFill>
        <p:spPr>
          <a:xfrm>
            <a:off x="2093316" y="94100"/>
            <a:ext cx="6264898" cy="5906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_546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25" y="139773"/>
            <a:ext cx="6237389" cy="586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IMG_5534.JPG"/>
          <p:cNvPicPr>
            <a:picLocks noChangeAspect="1"/>
          </p:cNvPicPr>
          <p:nvPr/>
        </p:nvPicPr>
        <p:blipFill>
          <a:blip r:embed="rId3"/>
          <a:srcRect t="17708" b="26042"/>
          <a:stretch>
            <a:fillRect/>
          </a:stretch>
        </p:blipFill>
        <p:spPr>
          <a:xfrm>
            <a:off x="2357441" y="142830"/>
            <a:ext cx="5786459" cy="578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47f0f745-ab63-4511-b02f-d789ddc5f307.JPG"/>
          <p:cNvPicPr>
            <a:picLocks noChangeAspect="1"/>
          </p:cNvPicPr>
          <p:nvPr/>
        </p:nvPicPr>
        <p:blipFill>
          <a:blip r:embed="rId3"/>
          <a:srcRect t="15625" b="26041"/>
          <a:stretch>
            <a:fillRect/>
          </a:stretch>
        </p:blipFill>
        <p:spPr>
          <a:xfrm>
            <a:off x="2462047" y="108435"/>
            <a:ext cx="5681853" cy="5892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50c0394a-84c7-4638-b95e-ca352c3f9df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2" y="71438"/>
            <a:ext cx="5225053" cy="592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72a6f0e9-4570-477c-8eb3-f6f86f42dafa.JPG"/>
          <p:cNvPicPr>
            <a:picLocks noChangeAspect="1"/>
          </p:cNvPicPr>
          <p:nvPr/>
        </p:nvPicPr>
        <p:blipFill>
          <a:blip r:embed="rId3"/>
          <a:srcRect t="11458" b="30208"/>
          <a:stretch>
            <a:fillRect/>
          </a:stretch>
        </p:blipFill>
        <p:spPr>
          <a:xfrm>
            <a:off x="1714480" y="246001"/>
            <a:ext cx="7215238" cy="5611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"/>
            <a:ext cx="9144000" cy="6858024"/>
          </a:xfrm>
          <a:prstGeom prst="rect">
            <a:avLst/>
          </a:prstGeom>
        </p:spPr>
      </p:pic>
      <p:pic>
        <p:nvPicPr>
          <p:cNvPr id="5" name="Picture 4" descr="204bb4ea-af0a-4485-8fea-c8d6f44080e3.JPG"/>
          <p:cNvPicPr>
            <a:picLocks noChangeAspect="1"/>
          </p:cNvPicPr>
          <p:nvPr/>
        </p:nvPicPr>
        <p:blipFill>
          <a:blip r:embed="rId3"/>
          <a:srcRect l="21154" r="19230" b="17857"/>
          <a:stretch>
            <a:fillRect/>
          </a:stretch>
        </p:blipFill>
        <p:spPr>
          <a:xfrm>
            <a:off x="2428860" y="116753"/>
            <a:ext cx="5947998" cy="588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</TotalTime>
  <Words>15</Words>
  <Application>Microsoft Office PowerPoint</Application>
  <PresentationFormat>On-screen Show (4:3)</PresentationFormat>
  <Paragraphs>8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Metro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Naren Umrikar</dc:creator>
  <cp:lastModifiedBy>Naren Umrikar</cp:lastModifiedBy>
  <cp:revision>195</cp:revision>
  <dcterms:created xsi:type="dcterms:W3CDTF">2020-06-04T16:29:07Z</dcterms:created>
  <dcterms:modified xsi:type="dcterms:W3CDTF">2020-06-12T16:29:32Z</dcterms:modified>
</cp:coreProperties>
</file>